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A5674-7733-472F-9253-A8D6250367CC}" type="datetimeFigureOut">
              <a:rPr lang="en-AU" smtClean="0"/>
              <a:pPr/>
              <a:t>7/02/2011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04F6-DD1B-41DE-9296-FFB20BA23EB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>
                <a:latin typeface="Algerian" pitchFamily="82" charset="0"/>
              </a:rPr>
              <a:t>Animal Farm Cartoon</a:t>
            </a:r>
            <a:endParaRPr lang="en-AU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Chapter 1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Jessica Zhang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&amp;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Sabina Wang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2448272" cy="144016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Mr Jones was drunk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User1\Documents\Jessica's Stuff\drunk ma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2133600" cy="1476375"/>
          </a:xfrm>
          <a:prstGeom prst="rect">
            <a:avLst/>
          </a:prstGeom>
          <a:noFill/>
        </p:spPr>
      </p:pic>
      <p:pic>
        <p:nvPicPr>
          <p:cNvPr id="1029" name="Picture 5" descr="http://www2.orangenews.com/mgmedia/image/294/0/1108/starving_animals_seized_from_mine_run_farm/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2232247" cy="22322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76056" y="188640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He forgot to feed the animals that night, and the animals were extremely hungry.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31" name="Picture 7" descr="http://www.clipartguide.com/_named_clipart_images/0511-0907-1220-3945_Snoring_Man__clipart_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501008"/>
            <a:ext cx="2880320" cy="296503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472514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He collected a bottle of beer, then fell asleep, snoring loudly.</a:t>
            </a:r>
            <a:endParaRPr lang="en-AU" dirty="0"/>
          </a:p>
        </p:txBody>
      </p:sp>
      <p:sp>
        <p:nvSpPr>
          <p:cNvPr id="10" name="Right Arrow 9"/>
          <p:cNvSpPr/>
          <p:nvPr/>
        </p:nvSpPr>
        <p:spPr>
          <a:xfrm>
            <a:off x="3635896" y="2204864"/>
            <a:ext cx="115212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76672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Meanwhile, there was lots of commotion in the barns and stables.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5362" name="Picture 2" descr="http://farm2.static.flickr.com/1131/1478207117_80ba4db32e.jpg?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592288" cy="1944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88640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Old Major, the prize white boar, had had a strange dream and wished to communicate it to the other animals.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5364" name="Picture 4" descr="http://t0.gstatic.com/images?q=tbn:ANd9GcSEbFx7iqxdyhA7ShOUkcVa4sSLwwwyKlz1TXK_qtsmVNXJMVvu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00808"/>
            <a:ext cx="2438400" cy="1828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308304" y="476672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The animals were quick to arrive there.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5366" name="Picture 6" descr="http://www.wellroundedkids.com/store/Accessories/Animals_In_Barn_Floor_Puzzle_4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772816"/>
            <a:ext cx="2520280" cy="1699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508104" y="458112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Old Major started his speech. His speech was of freedom, of rebellion, of how animals would be free once they were rid of mankind.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5368" name="Picture 8" descr="http://a1.phobos.apple.com/us/r1000/019/Purple/b1/9a/62/mzl.twzqzmsu.320x480-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645024"/>
            <a:ext cx="1944216" cy="291632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He draws them into a long forgotten song. Beasts of England.</a:t>
            </a:r>
            <a:endParaRPr lang="en-AU" dirty="0"/>
          </a:p>
        </p:txBody>
      </p:sp>
      <p:pic>
        <p:nvPicPr>
          <p:cNvPr id="16386" name="Picture 2" descr="http://bp2.blogger.com/_kz9R1doDX4Y/RpE2TqvV5eI/AAAAAAAAAPg/Skp9doiyQh4/s400/Animal+F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048279" cy="4248472"/>
          </a:xfrm>
          <a:prstGeom prst="rect">
            <a:avLst/>
          </a:prstGeom>
          <a:noFill/>
        </p:spPr>
      </p:pic>
      <p:sp>
        <p:nvSpPr>
          <p:cNvPr id="7" name="Vertical Scroll 6"/>
          <p:cNvSpPr/>
          <p:nvPr/>
        </p:nvSpPr>
        <p:spPr>
          <a:xfrm>
            <a:off x="3203848" y="692696"/>
            <a:ext cx="5832648" cy="58326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Beasts of England, Beasts of Ireland</a:t>
            </a:r>
          </a:p>
          <a:p>
            <a:pPr algn="ctr"/>
            <a:r>
              <a:rPr lang="en-AU" dirty="0" smtClean="0"/>
              <a:t>Beasts of every land and clime, </a:t>
            </a:r>
          </a:p>
          <a:p>
            <a:pPr algn="ctr"/>
            <a:r>
              <a:rPr lang="en-AU" dirty="0" smtClean="0"/>
              <a:t>Hearken to my joyful tidings,</a:t>
            </a:r>
          </a:p>
          <a:p>
            <a:pPr algn="ctr"/>
            <a:r>
              <a:rPr lang="en-AU" dirty="0" smtClean="0"/>
              <a:t> Of the golden future time. </a:t>
            </a:r>
          </a:p>
          <a:p>
            <a:pPr algn="ctr"/>
            <a:r>
              <a:rPr lang="en-AU" dirty="0" smtClean="0"/>
              <a:t>Soon or late the day is coming,</a:t>
            </a:r>
          </a:p>
          <a:p>
            <a:pPr algn="ctr"/>
            <a:r>
              <a:rPr lang="en-AU" dirty="0" smtClean="0"/>
              <a:t> Tyrant man shall be o’erthrown, </a:t>
            </a:r>
          </a:p>
          <a:p>
            <a:pPr algn="ctr"/>
            <a:r>
              <a:rPr lang="en-AU" dirty="0"/>
              <a:t>T</a:t>
            </a:r>
            <a:r>
              <a:rPr lang="en-AU" dirty="0" smtClean="0"/>
              <a:t>hen the fruitful fields of England </a:t>
            </a:r>
          </a:p>
          <a:p>
            <a:pPr algn="ctr"/>
            <a:r>
              <a:rPr lang="en-AU" dirty="0"/>
              <a:t>S</a:t>
            </a:r>
            <a:r>
              <a:rPr lang="en-AU" dirty="0" smtClean="0"/>
              <a:t>hall be trod by beasts alone.</a:t>
            </a:r>
          </a:p>
          <a:p>
            <a:pPr algn="ctr"/>
            <a:r>
              <a:rPr lang="en-AU" dirty="0" smtClean="0"/>
              <a:t> Rings shall vanish from our noses, </a:t>
            </a:r>
          </a:p>
          <a:p>
            <a:pPr algn="ctr"/>
            <a:r>
              <a:rPr lang="en-AU" dirty="0"/>
              <a:t>A</a:t>
            </a:r>
            <a:r>
              <a:rPr lang="en-AU" dirty="0" smtClean="0"/>
              <a:t>nd the harness from our back, </a:t>
            </a:r>
          </a:p>
          <a:p>
            <a:pPr algn="ctr"/>
            <a:r>
              <a:rPr lang="en-AU" dirty="0"/>
              <a:t>B</a:t>
            </a:r>
            <a:r>
              <a:rPr lang="en-AU" dirty="0" smtClean="0"/>
              <a:t>it and spur shall rust forever,</a:t>
            </a:r>
          </a:p>
          <a:p>
            <a:pPr algn="ctr"/>
            <a:r>
              <a:rPr lang="en-AU" dirty="0" smtClean="0"/>
              <a:t> The cruel whip no more shall crack.</a:t>
            </a:r>
          </a:p>
          <a:p>
            <a:pPr algn="ctr"/>
            <a:r>
              <a:rPr lang="en-AU" dirty="0" smtClean="0"/>
              <a:t> Riches more than mind can picture,</a:t>
            </a:r>
          </a:p>
          <a:p>
            <a:pPr algn="ctr"/>
            <a:r>
              <a:rPr lang="en-AU" dirty="0" smtClean="0"/>
              <a:t> Wheat and barley, oats and hay, </a:t>
            </a:r>
          </a:p>
          <a:p>
            <a:pPr algn="ctr"/>
            <a:r>
              <a:rPr lang="en-AU" dirty="0" smtClean="0"/>
              <a:t>Clover, beans, and magel-wurzels, </a:t>
            </a:r>
          </a:p>
          <a:p>
            <a:pPr algn="ctr"/>
            <a:r>
              <a:rPr lang="en-AU" dirty="0"/>
              <a:t>S</a:t>
            </a:r>
            <a:r>
              <a:rPr lang="en-AU" dirty="0" smtClean="0"/>
              <a:t>hall be ours upon that day.</a:t>
            </a:r>
          </a:p>
        </p:txBody>
      </p:sp>
    </p:spTree>
  </p:cSld>
  <p:clrMapOvr>
    <a:masterClrMapping/>
  </p:clrMapOvr>
  <p:transition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dim growl extended to a deafening roar. At this point, Mr Jones was woken. </a:t>
            </a:r>
            <a:endParaRPr lang="en-AU" dirty="0"/>
          </a:p>
        </p:txBody>
      </p:sp>
      <p:pic>
        <p:nvPicPr>
          <p:cNvPr id="17410" name="Picture 2" descr="http://t1.gstatic.com/images?q=tbn:ANd9GcTvIA4ZdjRJtl2UtDRLcddIhlcIM_5aZ8YQ2pq0P1IVTmZYk_Zez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2261184" cy="20162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6016" y="332656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Annoyed and angry, he grabbed the gun that lay in the corner of his bedroom. He fired a shot which buried itself in the barn walls.</a:t>
            </a:r>
            <a:endParaRPr lang="en-AU" dirty="0"/>
          </a:p>
        </p:txBody>
      </p:sp>
      <p:pic>
        <p:nvPicPr>
          <p:cNvPr id="17412" name="Picture 4" descr="http://www.istockphoto.com/file_thumbview_approve/7170702/2/istockphoto_7170702-man-shooting-g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420888"/>
            <a:ext cx="2920165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20688"/>
            <a:ext cx="172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meeting broke up immediately and the animals streamed out hurriedly.</a:t>
            </a:r>
            <a:endParaRPr lang="en-AU" dirty="0"/>
          </a:p>
        </p:txBody>
      </p:sp>
      <p:pic>
        <p:nvPicPr>
          <p:cNvPr id="18434" name="Picture 2" descr="http://img3.visualizeus.com/thumbs/10/08/01/animal,horse,run,away,shadow,wild-c6a778f868d4959c10b72e8047f85ed4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240360" cy="27731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62068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whole farm was silent, except for occasional snores.</a:t>
            </a:r>
            <a:endParaRPr lang="en-AU" dirty="0"/>
          </a:p>
        </p:txBody>
      </p:sp>
      <p:pic>
        <p:nvPicPr>
          <p:cNvPr id="18436" name="Picture 4" descr="http://farm1.static.flickr.com/171/365784441_9e995ea7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060848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/>
          <a:lstStyle/>
          <a:p>
            <a:r>
              <a:rPr lang="en-AU" dirty="0" smtClean="0"/>
              <a:t>Thank you for watching Animal Farm Cartoon Chapter 1.</a:t>
            </a:r>
            <a:br>
              <a:rPr lang="en-AU" dirty="0" smtClean="0"/>
            </a:br>
            <a:r>
              <a:rPr lang="en-AU" dirty="0" smtClean="0"/>
              <a:t>Hope you enjoyed it.</a:t>
            </a:r>
            <a:br>
              <a:rPr lang="en-AU" dirty="0" smtClean="0"/>
            </a:br>
            <a:r>
              <a:rPr lang="en-AU" dirty="0" smtClean="0"/>
              <a:t>Jessica Zhang &amp; Sabina Wang</a:t>
            </a:r>
            <a:endParaRPr lang="en-AU" dirty="0"/>
          </a:p>
        </p:txBody>
      </p:sp>
      <p:pic>
        <p:nvPicPr>
          <p:cNvPr id="19458" name="Picture 2" descr="C:\Users\User1\AppData\Local\Microsoft\Windows\Temporary Internet Files\Content.IE5\HUB31WG7\MC9004231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437112"/>
            <a:ext cx="1827886" cy="182788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326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Animal Farm Cartoon</vt:lpstr>
      <vt:lpstr>Mr Jones was drunk</vt:lpstr>
      <vt:lpstr>Slide 3</vt:lpstr>
      <vt:lpstr>Slide 4</vt:lpstr>
      <vt:lpstr>Slide 5</vt:lpstr>
      <vt:lpstr>Slide 6</vt:lpstr>
      <vt:lpstr>Thank you for watching Animal Farm Cartoon Chapter 1. Hope you enjoyed it. Jessica Zhang &amp; Sabina Wang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Cartoon</dc:title>
  <dc:creator>User1</dc:creator>
  <cp:lastModifiedBy>User1</cp:lastModifiedBy>
  <cp:revision>12</cp:revision>
  <dcterms:created xsi:type="dcterms:W3CDTF">2011-02-07T06:19:28Z</dcterms:created>
  <dcterms:modified xsi:type="dcterms:W3CDTF">2011-02-07T08:09:01Z</dcterms:modified>
</cp:coreProperties>
</file>